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CE07EA8-F2BD-4C8F-95D9-C04721661A26}" type="datetimeFigureOut">
              <a:rPr lang="en-US" smtClean="0"/>
              <a:t>5/16/2013</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555BDCA-797E-4D95-9945-08A17DD17C2C}"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CE07EA8-F2BD-4C8F-95D9-C04721661A26}" type="datetimeFigureOut">
              <a:rPr lang="en-US" smtClean="0"/>
              <a:t>5/16/2013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55BDCA-797E-4D95-9945-08A17DD17C2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5555BDCA-797E-4D95-9945-08A17DD17C2C}"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CE07EA8-F2BD-4C8F-95D9-C04721661A26}" type="datetimeFigureOut">
              <a:rPr lang="en-US" smtClean="0"/>
              <a:t>5/16/2013</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CE07EA8-F2BD-4C8F-95D9-C04721661A26}" type="datetimeFigureOut">
              <a:rPr lang="en-US" smtClean="0"/>
              <a:t>5/16/2013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5555BDCA-797E-4D95-9945-08A17DD17C2C}"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FCE07EA8-F2BD-4C8F-95D9-C04721661A26}" type="datetimeFigureOut">
              <a:rPr lang="en-US" smtClean="0"/>
              <a:t>5/16/2013</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555BDCA-797E-4D95-9945-08A17DD17C2C}"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FCE07EA8-F2BD-4C8F-95D9-C04721661A26}" type="datetimeFigureOut">
              <a:rPr lang="en-US" smtClean="0"/>
              <a:t>5/16/2013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55BDCA-797E-4D95-9945-08A17DD17C2C}"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CE07EA8-F2BD-4C8F-95D9-C04721661A26}" type="datetimeFigureOut">
              <a:rPr lang="en-US" smtClean="0"/>
              <a:t>5/16/2013</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5555BDCA-797E-4D95-9945-08A17DD17C2C}"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CE07EA8-F2BD-4C8F-95D9-C04721661A26}" type="datetimeFigureOut">
              <a:rPr lang="en-US" smtClean="0"/>
              <a:t>5/16/2013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5555BDCA-797E-4D95-9945-08A17DD17C2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FCE07EA8-F2BD-4C8F-95D9-C04721661A26}" type="datetimeFigureOut">
              <a:rPr lang="en-US" smtClean="0"/>
              <a:t>5/16/2013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5555BDCA-797E-4D95-9945-08A17DD17C2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5555BDCA-797E-4D95-9945-08A17DD17C2C}"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FCE07EA8-F2BD-4C8F-95D9-C04721661A26}" type="datetimeFigureOut">
              <a:rPr lang="en-US" smtClean="0"/>
              <a:t>5/16/2013</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5555BDCA-797E-4D95-9945-08A17DD17C2C}"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FCE07EA8-F2BD-4C8F-95D9-C04721661A26}" type="datetimeFigureOut">
              <a:rPr lang="en-US" smtClean="0"/>
              <a:t>5/16/2013</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FCE07EA8-F2BD-4C8F-95D9-C04721661A26}" type="datetimeFigureOut">
              <a:rPr lang="en-US" smtClean="0"/>
              <a:t>5/16/2013</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5555BDCA-797E-4D95-9945-08A17DD17C2C}"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Ian Brooks</a:t>
            </a:r>
            <a:endParaRPr lang="en-US" dirty="0"/>
          </a:p>
        </p:txBody>
      </p:sp>
      <p:sp>
        <p:nvSpPr>
          <p:cNvPr id="2" name="Title 1"/>
          <p:cNvSpPr>
            <a:spLocks noGrp="1"/>
          </p:cNvSpPr>
          <p:nvPr>
            <p:ph type="ctrTitle"/>
          </p:nvPr>
        </p:nvSpPr>
        <p:spPr/>
        <p:txBody>
          <a:bodyPr/>
          <a:lstStyle/>
          <a:p>
            <a:r>
              <a:rPr lang="en-US" dirty="0" smtClean="0"/>
              <a:t>Mission Failure: Operation Overlord</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3265714"/>
            <a:ext cx="3716331" cy="2985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1295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Existing Document 1: “In case of failure”</a:t>
            </a:r>
            <a:endParaRPr lang="en-US" dirty="0"/>
          </a:p>
        </p:txBody>
      </p:sp>
      <p:sp>
        <p:nvSpPr>
          <p:cNvPr id="3" name="Content Placeholder 2"/>
          <p:cNvSpPr>
            <a:spLocks noGrp="1"/>
          </p:cNvSpPr>
          <p:nvPr>
            <p:ph sz="quarter" idx="1"/>
          </p:nvPr>
        </p:nvSpPr>
        <p:spPr>
          <a:xfrm>
            <a:off x="3428448" y="1527048"/>
            <a:ext cx="5377223" cy="4572000"/>
          </a:xfrm>
        </p:spPr>
        <p:txBody>
          <a:bodyPr>
            <a:normAutofit/>
          </a:bodyPr>
          <a:lstStyle/>
          <a:p>
            <a:pPr marL="0" indent="0" algn="r">
              <a:buNone/>
            </a:pPr>
            <a:r>
              <a:rPr lang="en-US" sz="2000" dirty="0"/>
              <a:t>"Our landings in the Cherbourg-Havre area have failed to gain a satisfactory foothold and I have withdrawn the troops. My decision to attack at this time and place was based upon the best information available. The troops, the air and the Navy did all that Bravery and devotion to duty could do. If any blame or fault attaches to the attempt it is mine </a:t>
            </a:r>
            <a:r>
              <a:rPr lang="en-US" sz="2000" dirty="0" smtClean="0"/>
              <a:t>alone."</a:t>
            </a:r>
            <a:br>
              <a:rPr lang="en-US" sz="2000" dirty="0" smtClean="0"/>
            </a:br>
            <a:r>
              <a:rPr lang="en-US" sz="2000" dirty="0" smtClean="0"/>
              <a:t/>
            </a:r>
            <a:br>
              <a:rPr lang="en-US" sz="2000" dirty="0" smtClean="0"/>
            </a:br>
            <a:endParaRPr lang="en-US" sz="2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304" y="1524000"/>
            <a:ext cx="3102145" cy="483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84718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Existing Document 2: FDR’s Prayer</a:t>
            </a:r>
            <a:endParaRPr lang="en-US" dirty="0"/>
          </a:p>
        </p:txBody>
      </p:sp>
      <p:sp>
        <p:nvSpPr>
          <p:cNvPr id="3" name="Content Placeholder 2"/>
          <p:cNvSpPr>
            <a:spLocks noGrp="1"/>
          </p:cNvSpPr>
          <p:nvPr>
            <p:ph sz="quarter" idx="1"/>
          </p:nvPr>
        </p:nvSpPr>
        <p:spPr>
          <a:xfrm>
            <a:off x="3765330" y="1527048"/>
            <a:ext cx="5040341" cy="4572000"/>
          </a:xfrm>
        </p:spPr>
        <p:txBody>
          <a:bodyPr/>
          <a:lstStyle/>
          <a:p>
            <a:pPr marL="0" indent="0">
              <a:buNone/>
            </a:pP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371600"/>
            <a:ext cx="3612931" cy="523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0531" y="1378131"/>
            <a:ext cx="3512277" cy="526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97607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Existing Document 3: Clearfield Progress Article </a:t>
            </a:r>
            <a:endParaRPr lang="en-US" dirty="0"/>
          </a:p>
        </p:txBody>
      </p:sp>
      <p:sp>
        <p:nvSpPr>
          <p:cNvPr id="3" name="Content Placeholder 2"/>
          <p:cNvSpPr>
            <a:spLocks noGrp="1"/>
          </p:cNvSpPr>
          <p:nvPr>
            <p:ph sz="quarter" idx="1"/>
          </p:nvPr>
        </p:nvSpPr>
        <p:spPr/>
        <p:txBody>
          <a:bodyPr/>
          <a:lstStyle/>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1524000"/>
            <a:ext cx="4038600"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0506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Documents: Mission Failure</a:t>
            </a:r>
            <a:endParaRPr lang="en-US" dirty="0"/>
          </a:p>
        </p:txBody>
      </p:sp>
      <p:pic>
        <p:nvPicPr>
          <p:cNvPr id="5122"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52400" y="1371600"/>
            <a:ext cx="3529890" cy="2584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9776" y="2133600"/>
            <a:ext cx="531967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4414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Documents: Eisenhower MIA</a:t>
            </a:r>
            <a:endParaRPr lang="en-US" dirty="0"/>
          </a:p>
        </p:txBody>
      </p:sp>
      <p:pic>
        <p:nvPicPr>
          <p:cNvPr id="614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52400" y="1371600"/>
            <a:ext cx="3529890" cy="2944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1900" y="1397726"/>
            <a:ext cx="537210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0314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Documents: Celebrations in Nazi Germany</a:t>
            </a:r>
            <a:endParaRPr lang="en-US" dirty="0"/>
          </a:p>
        </p:txBody>
      </p:sp>
      <p:pic>
        <p:nvPicPr>
          <p:cNvPr id="7170"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52400" y="1295400"/>
            <a:ext cx="3529890" cy="2658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623442"/>
            <a:ext cx="3810000" cy="2567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4038600"/>
            <a:ext cx="3733800" cy="246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39828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Repercussions </a:t>
            </a:r>
            <a:endParaRPr lang="en-US" dirty="0"/>
          </a:p>
        </p:txBody>
      </p:sp>
      <p:sp>
        <p:nvSpPr>
          <p:cNvPr id="3" name="Content Placeholder 2"/>
          <p:cNvSpPr>
            <a:spLocks noGrp="1"/>
          </p:cNvSpPr>
          <p:nvPr>
            <p:ph sz="quarter" idx="1"/>
          </p:nvPr>
        </p:nvSpPr>
        <p:spPr/>
        <p:txBody>
          <a:bodyPr/>
          <a:lstStyle/>
          <a:p>
            <a:pPr marL="0" indent="0">
              <a:buNone/>
            </a:pPr>
            <a:r>
              <a:rPr lang="en-US" dirty="0" smtClean="0"/>
              <a:t>The day is May 16, 2013. Adolf Hitler’s Nazi Germany has taken over the entire world. Adolf Hitler’s heir, Heinrich Hitler is the Supreme Leader of the World. A “master race” has been established. Freedom of expression and speech is punishable by death. Any mention of the Constitution or the United States of America is also punishable </a:t>
            </a:r>
            <a:r>
              <a:rPr lang="en-US" smtClean="0"/>
              <a:t>by death. </a:t>
            </a:r>
            <a:endParaRPr lang="en-US" dirty="0"/>
          </a:p>
        </p:txBody>
      </p:sp>
    </p:spTree>
    <p:extLst>
      <p:ext uri="{BB962C8B-B14F-4D97-AF65-F5344CB8AC3E}">
        <p14:creationId xmlns:p14="http://schemas.microsoft.com/office/powerpoint/2010/main" val="166319415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27</TotalTime>
  <Words>189</Words>
  <Application>Microsoft Office PowerPoint</Application>
  <PresentationFormat>On-screen Show (4:3)</PresentationFormat>
  <Paragraphs>11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Civic</vt:lpstr>
      <vt:lpstr>Mission Failure: Operation Overlord</vt:lpstr>
      <vt:lpstr>Existing Document 1: “In case of failure”</vt:lpstr>
      <vt:lpstr>Existing Document 2: FDR’s Prayer</vt:lpstr>
      <vt:lpstr>Existing Document 3: Clearfield Progress Article </vt:lpstr>
      <vt:lpstr>New Documents: Mission Failure</vt:lpstr>
      <vt:lpstr>New Documents: Eisenhower MIA</vt:lpstr>
      <vt:lpstr>New Documents: Celebrations in Nazi Germany</vt:lpstr>
      <vt:lpstr>Future Repercussions </vt:lpstr>
    </vt:vector>
  </TitlesOfParts>
  <Company>Cary Academy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Mission Failure: Operation Overlord</dc:title>
  <dc:creator>Ian Brooks</dc:creator>
  <cp:lastModifiedBy>Ian Brooks</cp:lastModifiedBy>
  <cp:revision>10</cp:revision>
  <dcterms:created xsi:type="dcterms:W3CDTF">2013-05-16T12:24:28Z</dcterms:created>
  <dcterms:modified xsi:type="dcterms:W3CDTF">2013-05-16T12:52:07Z</dcterms:modified>
</cp:coreProperties>
</file>